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8" r:id="rId4"/>
    <p:sldId id="269" r:id="rId5"/>
    <p:sldId id="258" r:id="rId6"/>
    <p:sldId id="270" r:id="rId7"/>
    <p:sldId id="263" r:id="rId8"/>
    <p:sldId id="265" r:id="rId9"/>
    <p:sldId id="267" r:id="rId10"/>
    <p:sldId id="266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A3C86E-DF27-4254-88F3-1D5F05F7997F}" v="63" dt="2021-03-11T14:33:18.5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44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mon Burgstad" userId="5061cdd7803951a7" providerId="LiveId" clId="{A0A3C86E-DF27-4254-88F3-1D5F05F7997F}"/>
    <pc:docChg chg="undo redo custSel mod addSld delSld modSld sldOrd">
      <pc:chgData name="Ramon Burgstad" userId="5061cdd7803951a7" providerId="LiveId" clId="{A0A3C86E-DF27-4254-88F3-1D5F05F7997F}" dt="2021-03-11T14:33:20.927" v="2807" actId="26606"/>
      <pc:docMkLst>
        <pc:docMk/>
      </pc:docMkLst>
      <pc:sldChg chg="addSp delSp modSp mod modTransition">
        <pc:chgData name="Ramon Burgstad" userId="5061cdd7803951a7" providerId="LiveId" clId="{A0A3C86E-DF27-4254-88F3-1D5F05F7997F}" dt="2021-03-11T14:29:27.926" v="2804" actId="20577"/>
        <pc:sldMkLst>
          <pc:docMk/>
          <pc:sldMk cId="2280707965" sldId="256"/>
        </pc:sldMkLst>
        <pc:spChg chg="mod">
          <ac:chgData name="Ramon Burgstad" userId="5061cdd7803951a7" providerId="LiveId" clId="{A0A3C86E-DF27-4254-88F3-1D5F05F7997F}" dt="2021-03-11T14:29:27.926" v="2804" actId="20577"/>
          <ac:spMkLst>
            <pc:docMk/>
            <pc:sldMk cId="2280707965" sldId="256"/>
            <ac:spMk id="2" creationId="{82F46373-ED09-4AC9-ADDC-298FD996CA91}"/>
          </ac:spMkLst>
        </pc:spChg>
        <pc:spChg chg="mo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3" creationId="{CCBAAD34-DCAF-4134-A4DE-7721BD58B61B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5" creationId="{5ABA7F3F-D56F-4C06-84AC-03FC83B0642E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6" creationId="{0568FE6B-CB7A-42D9-9690-487E3B8F412C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7" creationId="{2BCE8A39-72D0-46ED-AB46-91B68881D2C2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14" creationId="{970E03B3-76EE-4C15-B250-1173359CDD3D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19" creationId="{2A97F59D-628C-4053-B41F-489D0045FD5C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21" creationId="{A14902AA-4E7E-4D93-A756-AC2EF9AAF932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23" creationId="{AE0AE5A0-0098-4DC4-82DC-CCE4071B655B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25" creationId="{B6D28670-6E3D-4F4B-AD22-EFA33BF3CA29}"/>
          </ac:spMkLst>
        </pc:spChg>
      </pc:sldChg>
      <pc:sldChg chg="addSp delSp modSp mod modTransition setBg setClrOvrMap">
        <pc:chgData name="Ramon Burgstad" userId="5061cdd7803951a7" providerId="LiveId" clId="{A0A3C86E-DF27-4254-88F3-1D5F05F7997F}" dt="2021-03-11T13:34:29.186" v="2521"/>
        <pc:sldMkLst>
          <pc:docMk/>
          <pc:sldMk cId="677196817" sldId="257"/>
        </pc:sldMkLst>
        <pc:spChg chg="mod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2" creationId="{606CBA3B-D6C1-471C-9E96-5C9D9FC2F2C7}"/>
          </ac:spMkLst>
        </pc:spChg>
        <pc:spChg chg="mod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3" creationId="{134CA8B7-AB92-4B35-99A0-6CB1CD73EB6B}"/>
          </ac:spMkLst>
        </pc:spChg>
        <pc:spChg chg="del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8" creationId="{32812C54-7AEF-4ABB-826E-221F51CB0F30}"/>
          </ac:spMkLst>
        </pc:spChg>
        <pc:spChg chg="del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12" creationId="{72171013-D973-4187-9CF2-EE098EEF8194}"/>
          </ac:spMkLst>
        </pc:spChg>
        <pc:spChg chg="del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26" creationId="{891F40E4-8A76-44CF-91EC-907367352626}"/>
          </ac:spMkLst>
        </pc:spChg>
        <pc:spChg chg="add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71" creationId="{F8B556C4-7E49-4C36-845D-FC58F507345E}"/>
          </ac:spMkLst>
        </pc:spChg>
        <pc:picChg chg="add mod ord">
          <ac:chgData name="Ramon Burgstad" userId="5061cdd7803951a7" providerId="LiveId" clId="{A0A3C86E-DF27-4254-88F3-1D5F05F7997F}" dt="2021-03-11T12:08:21.208" v="850" actId="26606"/>
          <ac:picMkLst>
            <pc:docMk/>
            <pc:sldMk cId="677196817" sldId="257"/>
            <ac:picMk id="1026" creationId="{8C92FD71-A610-48A5-AF28-FE9CE0B505DD}"/>
          </ac:picMkLst>
        </pc:picChg>
      </pc:sldChg>
      <pc:sldChg chg="addSp delSp modSp mod ord modTransition setBg setClrOvrMap">
        <pc:chgData name="Ramon Burgstad" userId="5061cdd7803951a7" providerId="LiveId" clId="{A0A3C86E-DF27-4254-88F3-1D5F05F7997F}" dt="2021-03-11T14:14:08.391" v="2785"/>
        <pc:sldMkLst>
          <pc:docMk/>
          <pc:sldMk cId="3811199517" sldId="258"/>
        </pc:sldMkLst>
        <pc:spChg chg="mod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2" creationId="{5B096327-4F1B-47EE-8BFC-5D73593A5CFE}"/>
          </ac:spMkLst>
        </pc:spChg>
        <pc:spChg chg="mod ord">
          <ac:chgData name="Ramon Burgstad" userId="5061cdd7803951a7" providerId="LiveId" clId="{A0A3C86E-DF27-4254-88F3-1D5F05F7997F}" dt="2021-03-11T14:11:16.014" v="2780" actId="403"/>
          <ac:spMkLst>
            <pc:docMk/>
            <pc:sldMk cId="3811199517" sldId="258"/>
            <ac:spMk id="3" creationId="{529F7983-E3AD-4C39-A7AF-FA6345481B8A}"/>
          </ac:spMkLst>
        </pc:spChg>
        <pc:spChg chg="add del">
          <ac:chgData name="Ramon Burgstad" userId="5061cdd7803951a7" providerId="LiveId" clId="{A0A3C86E-DF27-4254-88F3-1D5F05F7997F}" dt="2021-03-11T14:07:14.098" v="2728" actId="26606"/>
          <ac:spMkLst>
            <pc:docMk/>
            <pc:sldMk cId="3811199517" sldId="258"/>
            <ac:spMk id="8" creationId="{32812C54-7AEF-4ABB-826E-221F51CB0F30}"/>
          </ac:spMkLst>
        </pc:spChg>
        <pc:spChg chg="add del">
          <ac:chgData name="Ramon Burgstad" userId="5061cdd7803951a7" providerId="LiveId" clId="{A0A3C86E-DF27-4254-88F3-1D5F05F7997F}" dt="2021-03-11T14:07:14.098" v="2728" actId="26606"/>
          <ac:spMkLst>
            <pc:docMk/>
            <pc:sldMk cId="3811199517" sldId="258"/>
            <ac:spMk id="10" creationId="{891F40E4-8A76-44CF-91EC-907367352626}"/>
          </ac:spMkLst>
        </pc:spChg>
        <pc:spChg chg="add del">
          <ac:chgData name="Ramon Burgstad" userId="5061cdd7803951a7" providerId="LiveId" clId="{A0A3C86E-DF27-4254-88F3-1D5F05F7997F}" dt="2021-03-11T14:07:14.098" v="2728" actId="26606"/>
          <ac:spMkLst>
            <pc:docMk/>
            <pc:sldMk cId="3811199517" sldId="258"/>
            <ac:spMk id="12" creationId="{72171013-D973-4187-9CF2-EE098EEF8194}"/>
          </ac:spMkLst>
        </pc:spChg>
        <pc:spChg chg="add del">
          <ac:chgData name="Ramon Burgstad" userId="5061cdd7803951a7" providerId="LiveId" clId="{A0A3C86E-DF27-4254-88F3-1D5F05F7997F}" dt="2021-03-11T11:45:17.842" v="758" actId="26606"/>
          <ac:spMkLst>
            <pc:docMk/>
            <pc:sldMk cId="3811199517" sldId="258"/>
            <ac:spMk id="71" creationId="{3CBA2BA5-DF4D-437C-9273-F945CF857D8B}"/>
          </ac:spMkLst>
        </pc:spChg>
        <pc:spChg chg="add del">
          <ac:chgData name="Ramon Burgstad" userId="5061cdd7803951a7" providerId="LiveId" clId="{A0A3C86E-DF27-4254-88F3-1D5F05F7997F}" dt="2021-03-11T11:45:17.842" v="758" actId="26606"/>
          <ac:spMkLst>
            <pc:docMk/>
            <pc:sldMk cId="3811199517" sldId="258"/>
            <ac:spMk id="73" creationId="{7754EA86-2D7A-4D51-B5F6-DA6349D5F4DC}"/>
          </ac:spMkLst>
        </pc:spChg>
        <pc:spChg chg="add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75" creationId="{CC1026F7-DECB-49B4-A565-518BBA445471}"/>
          </ac:spMkLst>
        </pc:spChg>
        <pc:spChg chg="add del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1028" creationId="{B9F89C22-0475-4427-B7C8-0269AD40E3EC}"/>
          </ac:spMkLst>
        </pc:spChg>
        <pc:spChg chg="add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1030" creationId="{1D868099-6145-4BC0-A5EA-74BEF1776BA9}"/>
          </ac:spMkLst>
        </pc:spChg>
        <pc:picChg chg="add mod ord">
          <ac:chgData name="Ramon Burgstad" userId="5061cdd7803951a7" providerId="LiveId" clId="{A0A3C86E-DF27-4254-88F3-1D5F05F7997F}" dt="2021-03-11T14:11:10.702" v="2779" actId="26606"/>
          <ac:picMkLst>
            <pc:docMk/>
            <pc:sldMk cId="3811199517" sldId="258"/>
            <ac:picMk id="1026" creationId="{25166C93-E821-4514-BEEE-8F79E67CBFFE}"/>
          </ac:picMkLst>
        </pc:picChg>
      </pc:sldChg>
      <pc:sldChg chg="modSp del mod">
        <pc:chgData name="Ramon Burgstad" userId="5061cdd7803951a7" providerId="LiveId" clId="{A0A3C86E-DF27-4254-88F3-1D5F05F7997F}" dt="2021-03-11T13:22:06.717" v="2371" actId="47"/>
        <pc:sldMkLst>
          <pc:docMk/>
          <pc:sldMk cId="1144288904" sldId="259"/>
        </pc:sldMkLst>
        <pc:spChg chg="mod">
          <ac:chgData name="Ramon Burgstad" userId="5061cdd7803951a7" providerId="LiveId" clId="{A0A3C86E-DF27-4254-88F3-1D5F05F7997F}" dt="2021-03-11T13:11:53.330" v="2063" actId="20577"/>
          <ac:spMkLst>
            <pc:docMk/>
            <pc:sldMk cId="1144288904" sldId="259"/>
            <ac:spMk id="3" creationId="{2EF60DF6-8C83-4460-AA7E-305F4338BBA6}"/>
          </ac:spMkLst>
        </pc:spChg>
      </pc:sldChg>
      <pc:sldChg chg="addSp delSp modSp mod modTransition">
        <pc:chgData name="Ramon Burgstad" userId="5061cdd7803951a7" providerId="LiveId" clId="{A0A3C86E-DF27-4254-88F3-1D5F05F7997F}" dt="2021-03-11T14:01:40.644" v="2657" actId="20577"/>
        <pc:sldMkLst>
          <pc:docMk/>
          <pc:sldMk cId="1881999346" sldId="260"/>
        </pc:sldMkLst>
        <pc:spChg chg="mod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2" creationId="{8A5C09EF-E7FF-4E61-A482-141291EC65BD}"/>
          </ac:spMkLst>
        </pc:spChg>
        <pc:spChg chg="add del mod">
          <ac:chgData name="Ramon Burgstad" userId="5061cdd7803951a7" providerId="LiveId" clId="{A0A3C86E-DF27-4254-88F3-1D5F05F7997F}" dt="2021-03-11T14:01:40.644" v="2657" actId="20577"/>
          <ac:spMkLst>
            <pc:docMk/>
            <pc:sldMk cId="1881999346" sldId="260"/>
            <ac:spMk id="3" creationId="{16E77D33-1997-4BBB-95C1-E68E4AF05645}"/>
          </ac:spMkLst>
        </pc:spChg>
        <pc:spChg chg="add del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8" creationId="{32812C54-7AEF-4ABB-826E-221F51CB0F30}"/>
          </ac:spMkLst>
        </pc:spChg>
        <pc:spChg chg="add del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10" creationId="{891F40E4-8A76-44CF-91EC-907367352626}"/>
          </ac:spMkLst>
        </pc:spChg>
        <pc:spChg chg="add del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12" creationId="{72171013-D973-4187-9CF2-EE098EEF8194}"/>
          </ac:spMkLst>
        </pc:spChg>
        <pc:grpChg chg="add del">
          <ac:chgData name="Ramon Burgstad" userId="5061cdd7803951a7" providerId="LiveId" clId="{A0A3C86E-DF27-4254-88F3-1D5F05F7997F}" dt="2021-03-11T13:21:52.261" v="2369" actId="26606"/>
          <ac:grpSpMkLst>
            <pc:docMk/>
            <pc:sldMk cId="1881999346" sldId="260"/>
            <ac:grpSpMk id="18" creationId="{9D9D6BF1-DFF2-4526-9D13-BF339D8C4163}"/>
          </ac:grpSpMkLst>
        </pc:grpChg>
        <pc:picChg chg="add del">
          <ac:chgData name="Ramon Burgstad" userId="5061cdd7803951a7" providerId="LiveId" clId="{A0A3C86E-DF27-4254-88F3-1D5F05F7997F}" dt="2021-03-11T13:21:52.261" v="2369" actId="26606"/>
          <ac:picMkLst>
            <pc:docMk/>
            <pc:sldMk cId="1881999346" sldId="260"/>
            <ac:picMk id="14" creationId="{519194B9-6E55-4CD8-8E06-4921C78551EC}"/>
          </ac:picMkLst>
        </pc:picChg>
      </pc:sldChg>
      <pc:sldChg chg="del">
        <pc:chgData name="Ramon Burgstad" userId="5061cdd7803951a7" providerId="LiveId" clId="{A0A3C86E-DF27-4254-88F3-1D5F05F7997F}" dt="2021-03-11T11:18:56.115" v="166" actId="47"/>
        <pc:sldMkLst>
          <pc:docMk/>
          <pc:sldMk cId="3647814918" sldId="261"/>
        </pc:sldMkLst>
      </pc:sldChg>
      <pc:sldChg chg="del">
        <pc:chgData name="Ramon Burgstad" userId="5061cdd7803951a7" providerId="LiveId" clId="{A0A3C86E-DF27-4254-88F3-1D5F05F7997F}" dt="2021-03-11T13:22:00.538" v="2370" actId="47"/>
        <pc:sldMkLst>
          <pc:docMk/>
          <pc:sldMk cId="3320878618" sldId="262"/>
        </pc:sldMkLst>
      </pc:sldChg>
      <pc:sldChg chg="addSp delSp modSp add mod ord modTransition setBg delDesignElem">
        <pc:chgData name="Ramon Burgstad" userId="5061cdd7803951a7" providerId="LiveId" clId="{A0A3C86E-DF27-4254-88F3-1D5F05F7997F}" dt="2021-03-11T14:19:17.613" v="2790" actId="20577"/>
        <pc:sldMkLst>
          <pc:docMk/>
          <pc:sldMk cId="3591178993" sldId="263"/>
        </pc:sldMkLst>
        <pc:spChg chg="mod">
          <ac:chgData name="Ramon Burgstad" userId="5061cdd7803951a7" providerId="LiveId" clId="{A0A3C86E-DF27-4254-88F3-1D5F05F7997F}" dt="2021-03-11T13:04:07.850" v="1564" actId="20577"/>
          <ac:spMkLst>
            <pc:docMk/>
            <pc:sldMk cId="3591178993" sldId="263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4:19:17.613" v="2790" actId="20577"/>
          <ac:spMkLst>
            <pc:docMk/>
            <pc:sldMk cId="3591178993" sldId="263"/>
            <ac:spMk id="3" creationId="{2EF60DF6-8C83-4460-AA7E-305F4338BBA6}"/>
          </ac:spMkLst>
        </pc:spChg>
        <pc:spChg chg="add del mod">
          <ac:chgData name="Ramon Burgstad" userId="5061cdd7803951a7" providerId="LiveId" clId="{A0A3C86E-DF27-4254-88F3-1D5F05F7997F}" dt="2021-03-11T13:04:27.484" v="1566"/>
          <ac:spMkLst>
            <pc:docMk/>
            <pc:sldMk cId="3591178993" sldId="263"/>
            <ac:spMk id="4" creationId="{AB9A6A88-2107-4C27-8CBD-4B726EA672CB}"/>
          </ac:spMkLst>
        </pc:spChg>
        <pc:spChg chg="add">
          <ac:chgData name="Ramon Burgstad" userId="5061cdd7803951a7" providerId="LiveId" clId="{A0A3C86E-DF27-4254-88F3-1D5F05F7997F}" dt="2021-03-11T13:04:00.744" v="1557" actId="26606"/>
          <ac:spMkLst>
            <pc:docMk/>
            <pc:sldMk cId="3591178993" sldId="263"/>
            <ac:spMk id="5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04:00.744" v="1557" actId="26606"/>
          <ac:spMkLst>
            <pc:docMk/>
            <pc:sldMk cId="3591178993" sldId="263"/>
            <ac:spMk id="6" creationId="{18B8B265-E68C-4B64-9238-781F0102C57B}"/>
          </ac:spMkLst>
        </pc:spChg>
        <pc:spChg chg="del">
          <ac:chgData name="Ramon Burgstad" userId="5061cdd7803951a7" providerId="LiveId" clId="{A0A3C86E-DF27-4254-88F3-1D5F05F7997F}" dt="2021-03-11T12:57:30.563" v="1299"/>
          <ac:spMkLst>
            <pc:docMk/>
            <pc:sldMk cId="3591178993" sldId="263"/>
            <ac:spMk id="8" creationId="{32812C54-7AEF-4ABB-826E-221F51CB0F30}"/>
          </ac:spMkLst>
        </pc:spChg>
        <pc:spChg chg="del">
          <ac:chgData name="Ramon Burgstad" userId="5061cdd7803951a7" providerId="LiveId" clId="{A0A3C86E-DF27-4254-88F3-1D5F05F7997F}" dt="2021-03-11T12:57:30.563" v="1299"/>
          <ac:spMkLst>
            <pc:docMk/>
            <pc:sldMk cId="3591178993" sldId="263"/>
            <ac:spMk id="10" creationId="{891F40E4-8A76-44CF-91EC-907367352626}"/>
          </ac:spMkLst>
        </pc:spChg>
        <pc:spChg chg="del">
          <ac:chgData name="Ramon Burgstad" userId="5061cdd7803951a7" providerId="LiveId" clId="{A0A3C86E-DF27-4254-88F3-1D5F05F7997F}" dt="2021-03-11T12:57:30.563" v="1299"/>
          <ac:spMkLst>
            <pc:docMk/>
            <pc:sldMk cId="3591178993" sldId="263"/>
            <ac:spMk id="12" creationId="{72171013-D973-4187-9CF2-EE098EEF8194}"/>
          </ac:spMkLst>
        </pc:spChg>
      </pc:sldChg>
      <pc:sldChg chg="delSp add del setBg delDesignElem">
        <pc:chgData name="Ramon Burgstad" userId="5061cdd7803951a7" providerId="LiveId" clId="{A0A3C86E-DF27-4254-88F3-1D5F05F7997F}" dt="2021-03-11T13:04:37.661" v="1570" actId="47"/>
        <pc:sldMkLst>
          <pc:docMk/>
          <pc:sldMk cId="511326392" sldId="264"/>
        </pc:sldMkLst>
        <pc:spChg chg="del">
          <ac:chgData name="Ramon Burgstad" userId="5061cdd7803951a7" providerId="LiveId" clId="{A0A3C86E-DF27-4254-88F3-1D5F05F7997F}" dt="2021-03-11T12:57:30.897" v="1301"/>
          <ac:spMkLst>
            <pc:docMk/>
            <pc:sldMk cId="511326392" sldId="264"/>
            <ac:spMk id="8" creationId="{32812C54-7AEF-4ABB-826E-221F51CB0F30}"/>
          </ac:spMkLst>
        </pc:spChg>
        <pc:spChg chg="del">
          <ac:chgData name="Ramon Burgstad" userId="5061cdd7803951a7" providerId="LiveId" clId="{A0A3C86E-DF27-4254-88F3-1D5F05F7997F}" dt="2021-03-11T12:57:30.897" v="1301"/>
          <ac:spMkLst>
            <pc:docMk/>
            <pc:sldMk cId="511326392" sldId="264"/>
            <ac:spMk id="10" creationId="{891F40E4-8A76-44CF-91EC-907367352626}"/>
          </ac:spMkLst>
        </pc:spChg>
        <pc:spChg chg="del">
          <ac:chgData name="Ramon Burgstad" userId="5061cdd7803951a7" providerId="LiveId" clId="{A0A3C86E-DF27-4254-88F3-1D5F05F7997F}" dt="2021-03-11T12:57:30.897" v="1301"/>
          <ac:spMkLst>
            <pc:docMk/>
            <pc:sldMk cId="511326392" sldId="264"/>
            <ac:spMk id="12" creationId="{72171013-D973-4187-9CF2-EE098EEF8194}"/>
          </ac:spMkLst>
        </pc:spChg>
      </pc:sldChg>
      <pc:sldChg chg="addSp delSp modSp add mod setBg delDesignElem">
        <pc:chgData name="Ramon Burgstad" userId="5061cdd7803951a7" providerId="LiveId" clId="{A0A3C86E-DF27-4254-88F3-1D5F05F7997F}" dt="2021-03-11T14:02:43.833" v="2680" actId="20577"/>
        <pc:sldMkLst>
          <pc:docMk/>
          <pc:sldMk cId="3943384943" sldId="265"/>
        </pc:sldMkLst>
        <pc:spChg chg="mod">
          <ac:chgData name="Ramon Burgstad" userId="5061cdd7803951a7" providerId="LiveId" clId="{A0A3C86E-DF27-4254-88F3-1D5F05F7997F}" dt="2021-03-11T13:59:22.924" v="2555" actId="20577"/>
          <ac:spMkLst>
            <pc:docMk/>
            <pc:sldMk cId="3943384943" sldId="265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4:02:43.833" v="2680" actId="20577"/>
          <ac:spMkLst>
            <pc:docMk/>
            <pc:sldMk cId="3943384943" sldId="265"/>
            <ac:spMk id="3" creationId="{2EF60DF6-8C83-4460-AA7E-305F4338BBA6}"/>
          </ac:spMkLst>
        </pc:spChg>
        <pc:spChg chg="del">
          <ac:chgData name="Ramon Burgstad" userId="5061cdd7803951a7" providerId="LiveId" clId="{A0A3C86E-DF27-4254-88F3-1D5F05F7997F}" dt="2021-03-11T13:04:30.250" v="1568"/>
          <ac:spMkLst>
            <pc:docMk/>
            <pc:sldMk cId="3943384943" sldId="265"/>
            <ac:spMk id="5" creationId="{3362DFFC-4DCC-48EE-B781-94D04B95F1E8}"/>
          </ac:spMkLst>
        </pc:spChg>
        <pc:spChg chg="del">
          <ac:chgData name="Ramon Burgstad" userId="5061cdd7803951a7" providerId="LiveId" clId="{A0A3C86E-DF27-4254-88F3-1D5F05F7997F}" dt="2021-03-11T13:04:30.250" v="1568"/>
          <ac:spMkLst>
            <pc:docMk/>
            <pc:sldMk cId="3943384943" sldId="265"/>
            <ac:spMk id="6" creationId="{18B8B265-E68C-4B64-9238-781F0102C57B}"/>
          </ac:spMkLst>
        </pc:spChg>
        <pc:spChg chg="add">
          <ac:chgData name="Ramon Burgstad" userId="5061cdd7803951a7" providerId="LiveId" clId="{A0A3C86E-DF27-4254-88F3-1D5F05F7997F}" dt="2021-03-11T13:04:33.922" v="1569" actId="26606"/>
          <ac:spMkLst>
            <pc:docMk/>
            <pc:sldMk cId="3943384943" sldId="265"/>
            <ac:spMk id="8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04:33.922" v="1569" actId="26606"/>
          <ac:spMkLst>
            <pc:docMk/>
            <pc:sldMk cId="3943384943" sldId="265"/>
            <ac:spMk id="10" creationId="{18B8B265-E68C-4B64-9238-781F0102C57B}"/>
          </ac:spMkLst>
        </pc:spChg>
      </pc:sldChg>
      <pc:sldChg chg="addSp delSp modSp add mod ord modTransition setBg delDesignElem">
        <pc:chgData name="Ramon Burgstad" userId="5061cdd7803951a7" providerId="LiveId" clId="{A0A3C86E-DF27-4254-88F3-1D5F05F7997F}" dt="2021-03-11T14:06:12.206" v="2720"/>
        <pc:sldMkLst>
          <pc:docMk/>
          <pc:sldMk cId="3596625458" sldId="266"/>
        </pc:sldMkLst>
        <pc:spChg chg="mod">
          <ac:chgData name="Ramon Burgstad" userId="5061cdd7803951a7" providerId="LiveId" clId="{A0A3C86E-DF27-4254-88F3-1D5F05F7997F}" dt="2021-03-11T13:07:43.411" v="1709" actId="20577"/>
          <ac:spMkLst>
            <pc:docMk/>
            <pc:sldMk cId="3596625458" sldId="266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3:11:16.579" v="2029" actId="20577"/>
          <ac:spMkLst>
            <pc:docMk/>
            <pc:sldMk cId="3596625458" sldId="266"/>
            <ac:spMk id="3" creationId="{2EF60DF6-8C83-4460-AA7E-305F4338BBA6}"/>
          </ac:spMkLst>
        </pc:spChg>
        <pc:spChg chg="add">
          <ac:chgData name="Ramon Burgstad" userId="5061cdd7803951a7" providerId="LiveId" clId="{A0A3C86E-DF27-4254-88F3-1D5F05F7997F}" dt="2021-03-11T13:07:40.709" v="1703" actId="26606"/>
          <ac:spMkLst>
            <pc:docMk/>
            <pc:sldMk cId="3596625458" sldId="266"/>
            <ac:spMk id="5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07:40.709" v="1703" actId="26606"/>
          <ac:spMkLst>
            <pc:docMk/>
            <pc:sldMk cId="3596625458" sldId="266"/>
            <ac:spMk id="6" creationId="{18B8B265-E68C-4B64-9238-781F0102C57B}"/>
          </ac:spMkLst>
        </pc:spChg>
        <pc:spChg chg="del">
          <ac:chgData name="Ramon Burgstad" userId="5061cdd7803951a7" providerId="LiveId" clId="{A0A3C86E-DF27-4254-88F3-1D5F05F7997F}" dt="2021-03-11T13:07:38.842" v="1702"/>
          <ac:spMkLst>
            <pc:docMk/>
            <pc:sldMk cId="3596625458" sldId="266"/>
            <ac:spMk id="8" creationId="{3362DFFC-4DCC-48EE-B781-94D04B95F1E8}"/>
          </ac:spMkLst>
        </pc:spChg>
        <pc:spChg chg="del">
          <ac:chgData name="Ramon Burgstad" userId="5061cdd7803951a7" providerId="LiveId" clId="{A0A3C86E-DF27-4254-88F3-1D5F05F7997F}" dt="2021-03-11T13:07:38.842" v="1702"/>
          <ac:spMkLst>
            <pc:docMk/>
            <pc:sldMk cId="3596625458" sldId="266"/>
            <ac:spMk id="10" creationId="{18B8B265-E68C-4B64-9238-781F0102C57B}"/>
          </ac:spMkLst>
        </pc:spChg>
      </pc:sldChg>
      <pc:sldChg chg="addSp delSp modSp add mod modTransition setBg delDesignElem">
        <pc:chgData name="Ramon Burgstad" userId="5061cdd7803951a7" providerId="LiveId" clId="{A0A3C86E-DF27-4254-88F3-1D5F05F7997F}" dt="2021-03-11T13:36:22.298" v="2535"/>
        <pc:sldMkLst>
          <pc:docMk/>
          <pc:sldMk cId="1912793606" sldId="267"/>
        </pc:sldMkLst>
        <pc:spChg chg="mod">
          <ac:chgData name="Ramon Burgstad" userId="5061cdd7803951a7" providerId="LiveId" clId="{A0A3C86E-DF27-4254-88F3-1D5F05F7997F}" dt="2021-03-11T13:11:37.308" v="2037" actId="20577"/>
          <ac:spMkLst>
            <pc:docMk/>
            <pc:sldMk cId="1912793606" sldId="267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3:14:23.155" v="2364" actId="20577"/>
          <ac:spMkLst>
            <pc:docMk/>
            <pc:sldMk cId="1912793606" sldId="267"/>
            <ac:spMk id="3" creationId="{2EF60DF6-8C83-4460-AA7E-305F4338BBA6}"/>
          </ac:spMkLst>
        </pc:spChg>
        <pc:spChg chg="add">
          <ac:chgData name="Ramon Burgstad" userId="5061cdd7803951a7" providerId="LiveId" clId="{A0A3C86E-DF27-4254-88F3-1D5F05F7997F}" dt="2021-03-11T13:11:34.724" v="2032" actId="26606"/>
          <ac:spMkLst>
            <pc:docMk/>
            <pc:sldMk cId="1912793606" sldId="267"/>
            <ac:spMk id="5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11:34.724" v="2032" actId="26606"/>
          <ac:spMkLst>
            <pc:docMk/>
            <pc:sldMk cId="1912793606" sldId="267"/>
            <ac:spMk id="6" creationId="{18B8B265-E68C-4B64-9238-781F0102C57B}"/>
          </ac:spMkLst>
        </pc:spChg>
        <pc:spChg chg="del">
          <ac:chgData name="Ramon Burgstad" userId="5061cdd7803951a7" providerId="LiveId" clId="{A0A3C86E-DF27-4254-88F3-1D5F05F7997F}" dt="2021-03-11T13:11:33.134" v="2031"/>
          <ac:spMkLst>
            <pc:docMk/>
            <pc:sldMk cId="1912793606" sldId="267"/>
            <ac:spMk id="8" creationId="{3362DFFC-4DCC-48EE-B781-94D04B95F1E8}"/>
          </ac:spMkLst>
        </pc:spChg>
        <pc:spChg chg="del">
          <ac:chgData name="Ramon Burgstad" userId="5061cdd7803951a7" providerId="LiveId" clId="{A0A3C86E-DF27-4254-88F3-1D5F05F7997F}" dt="2021-03-11T13:11:33.134" v="2031"/>
          <ac:spMkLst>
            <pc:docMk/>
            <pc:sldMk cId="1912793606" sldId="267"/>
            <ac:spMk id="10" creationId="{18B8B265-E68C-4B64-9238-781F0102C57B}"/>
          </ac:spMkLst>
        </pc:spChg>
      </pc:sldChg>
      <pc:sldChg chg="addSp delSp modSp new mod modTransition setBg modAnim setClrOvrMap">
        <pc:chgData name="Ramon Burgstad" userId="5061cdd7803951a7" providerId="LiveId" clId="{A0A3C86E-DF27-4254-88F3-1D5F05F7997F}" dt="2021-03-11T14:14:52.445" v="2789"/>
        <pc:sldMkLst>
          <pc:docMk/>
          <pc:sldMk cId="2418174887" sldId="268"/>
        </pc:sldMkLst>
        <pc:spChg chg="add del">
          <ac:chgData name="Ramon Burgstad" userId="5061cdd7803951a7" providerId="LiveId" clId="{A0A3C86E-DF27-4254-88F3-1D5F05F7997F}" dt="2021-03-11T13:24:19.822" v="2378" actId="26606"/>
          <ac:spMkLst>
            <pc:docMk/>
            <pc:sldMk cId="2418174887" sldId="268"/>
            <ac:spMk id="2" creationId="{163DB701-069B-429D-84F6-A1FA329EA570}"/>
          </ac:spMkLst>
        </pc:spChg>
        <pc:spChg chg="del">
          <ac:chgData name="Ramon Burgstad" userId="5061cdd7803951a7" providerId="LiveId" clId="{A0A3C86E-DF27-4254-88F3-1D5F05F7997F}" dt="2021-03-11T13:24:10.628" v="2373"/>
          <ac:spMkLst>
            <pc:docMk/>
            <pc:sldMk cId="2418174887" sldId="268"/>
            <ac:spMk id="3" creationId="{B6B80DCA-EBA0-43AF-94E1-DF213828972A}"/>
          </ac:spMkLst>
        </pc:spChg>
        <pc:spChg chg="add mod">
          <ac:chgData name="Ramon Burgstad" userId="5061cdd7803951a7" providerId="LiveId" clId="{A0A3C86E-DF27-4254-88F3-1D5F05F7997F}" dt="2021-03-11T14:10:51.990" v="2778" actId="20577"/>
          <ac:spMkLst>
            <pc:docMk/>
            <pc:sldMk cId="2418174887" sldId="268"/>
            <ac:spMk id="5" creationId="{D6600B62-6184-499F-BE00-7E314E12750D}"/>
          </ac:spMkLst>
        </pc:spChg>
        <pc:spChg chg="add del">
          <ac:chgData name="Ramon Burgstad" userId="5061cdd7803951a7" providerId="LiveId" clId="{A0A3C86E-DF27-4254-88F3-1D5F05F7997F}" dt="2021-03-11T13:24:19.816" v="2377" actId="26606"/>
          <ac:spMkLst>
            <pc:docMk/>
            <pc:sldMk cId="2418174887" sldId="268"/>
            <ac:spMk id="9" creationId="{AA6EC888-B85F-410F-B430-06583E94BEEC}"/>
          </ac:spMkLst>
        </pc:spChg>
        <pc:spChg chg="add del">
          <ac:chgData name="Ramon Burgstad" userId="5061cdd7803951a7" providerId="LiveId" clId="{A0A3C86E-DF27-4254-88F3-1D5F05F7997F}" dt="2021-03-11T13:24:19.816" v="2377" actId="26606"/>
          <ac:spMkLst>
            <pc:docMk/>
            <pc:sldMk cId="2418174887" sldId="268"/>
            <ac:spMk id="11" creationId="{69805AF4-7989-43AB-9A60-14E3F851FB30}"/>
          </ac:spMkLst>
        </pc:spChg>
        <pc:spChg chg="add del">
          <ac:chgData name="Ramon Burgstad" userId="5061cdd7803951a7" providerId="LiveId" clId="{A0A3C86E-DF27-4254-88F3-1D5F05F7997F}" dt="2021-03-11T13:24:19.816" v="2377" actId="26606"/>
          <ac:spMkLst>
            <pc:docMk/>
            <pc:sldMk cId="2418174887" sldId="268"/>
            <ac:spMk id="13" creationId="{E0036B63-B0EC-4AF3-95D3-2E2DCA25FBC6}"/>
          </ac:spMkLst>
        </pc:spChg>
        <pc:spChg chg="add del">
          <ac:chgData name="Ramon Burgstad" userId="5061cdd7803951a7" providerId="LiveId" clId="{A0A3C86E-DF27-4254-88F3-1D5F05F7997F}" dt="2021-03-11T14:08:44.930" v="2751" actId="26606"/>
          <ac:spMkLst>
            <pc:docMk/>
            <pc:sldMk cId="2418174887" sldId="268"/>
            <ac:spMk id="16" creationId="{AA6EC888-B85F-410F-B430-06583E94BEEC}"/>
          </ac:spMkLst>
        </pc:spChg>
        <pc:spChg chg="add del">
          <ac:chgData name="Ramon Burgstad" userId="5061cdd7803951a7" providerId="LiveId" clId="{A0A3C86E-DF27-4254-88F3-1D5F05F7997F}" dt="2021-03-11T14:08:44.930" v="2751" actId="26606"/>
          <ac:spMkLst>
            <pc:docMk/>
            <pc:sldMk cId="2418174887" sldId="268"/>
            <ac:spMk id="17" creationId="{C8D89F71-9459-4318-ACAE-874616C3ADAD}"/>
          </ac:spMkLst>
        </pc:spChg>
        <pc:spChg chg="add del">
          <ac:chgData name="Ramon Burgstad" userId="5061cdd7803951a7" providerId="LiveId" clId="{A0A3C86E-DF27-4254-88F3-1D5F05F7997F}" dt="2021-03-11T14:08:44.930" v="2751" actId="26606"/>
          <ac:spMkLst>
            <pc:docMk/>
            <pc:sldMk cId="2418174887" sldId="268"/>
            <ac:spMk id="18" creationId="{D488911C-0EC7-40A9-9BCB-CA8A66E4623A}"/>
          </ac:spMkLst>
        </pc:spChg>
        <pc:spChg chg="add mod ord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20" creationId="{3365E02B-D88D-4B4D-A0A6-89ED07EEE961}"/>
          </ac:spMkLst>
        </pc:spChg>
        <pc:spChg chg="add del">
          <ac:chgData name="Ramon Burgstad" userId="5061cdd7803951a7" providerId="LiveId" clId="{A0A3C86E-DF27-4254-88F3-1D5F05F7997F}" dt="2021-03-11T14:08:43.274" v="2748" actId="26606"/>
          <ac:spMkLst>
            <pc:docMk/>
            <pc:sldMk cId="2418174887" sldId="268"/>
            <ac:spMk id="24" creationId="{1D868099-6145-4BC0-A5EA-74BEF1776BA9}"/>
          </ac:spMkLst>
        </pc:spChg>
        <pc:spChg chg="add del">
          <ac:chgData name="Ramon Burgstad" userId="5061cdd7803951a7" providerId="LiveId" clId="{A0A3C86E-DF27-4254-88F3-1D5F05F7997F}" dt="2021-03-11T14:08:43.274" v="2748" actId="26606"/>
          <ac:spMkLst>
            <pc:docMk/>
            <pc:sldMk cId="2418174887" sldId="268"/>
            <ac:spMk id="26" creationId="{CC1026F7-DECB-49B4-A565-518BBA445471}"/>
          </ac:spMkLst>
        </pc:spChg>
        <pc:spChg chg="add del">
          <ac:chgData name="Ramon Burgstad" userId="5061cdd7803951a7" providerId="LiveId" clId="{A0A3C86E-DF27-4254-88F3-1D5F05F7997F}" dt="2021-03-11T14:08:44.925" v="2750" actId="26606"/>
          <ac:spMkLst>
            <pc:docMk/>
            <pc:sldMk cId="2418174887" sldId="268"/>
            <ac:spMk id="28" creationId="{BEC9E7FA-3295-45ED-8253-D23F9E44E1DA}"/>
          </ac:spMkLst>
        </pc:spChg>
        <pc:spChg chg="add del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0" creationId="{1D868099-6145-4BC0-A5EA-74BEF1776BA9}"/>
          </ac:spMkLst>
        </pc:spChg>
        <pc:spChg chg="add del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1" creationId="{CC1026F7-DECB-49B4-A565-518BBA445471}"/>
          </ac:spMkLst>
        </pc:spChg>
        <pc:spChg chg="add del">
          <ac:chgData name="Ramon Burgstad" userId="5061cdd7803951a7" providerId="LiveId" clId="{A0A3C86E-DF27-4254-88F3-1D5F05F7997F}" dt="2021-03-11T14:10:03.869" v="2767" actId="26606"/>
          <ac:spMkLst>
            <pc:docMk/>
            <pc:sldMk cId="2418174887" sldId="268"/>
            <ac:spMk id="36" creationId="{BEC9E7FA-3295-45ED-8253-D23F9E44E1DA}"/>
          </ac:spMkLst>
        </pc:spChg>
        <pc:spChg chg="add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8" creationId="{CC1026F7-DECB-49B4-A565-518BBA445471}"/>
          </ac:spMkLst>
        </pc:spChg>
        <pc:spChg chg="add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9" creationId="{1D868099-6145-4BC0-A5EA-74BEF1776BA9}"/>
          </ac:spMkLst>
        </pc:spChg>
        <pc:grpChg chg="add del">
          <ac:chgData name="Ramon Burgstad" userId="5061cdd7803951a7" providerId="LiveId" clId="{A0A3C86E-DF27-4254-88F3-1D5F05F7997F}" dt="2021-03-11T14:08:44.930" v="2751" actId="26606"/>
          <ac:grpSpMkLst>
            <pc:docMk/>
            <pc:sldMk cId="2418174887" sldId="268"/>
            <ac:grpSpMk id="19" creationId="{53023EA8-527A-4FA2-A71D-626F912756C6}"/>
          </ac:grpSpMkLst>
        </pc:grpChg>
        <pc:picChg chg="add mod ord">
          <ac:chgData name="Ramon Burgstad" userId="5061cdd7803951a7" providerId="LiveId" clId="{A0A3C86E-DF27-4254-88F3-1D5F05F7997F}" dt="2021-03-11T14:10:03.869" v="2767" actId="26606"/>
          <ac:picMkLst>
            <pc:docMk/>
            <pc:sldMk cId="2418174887" sldId="268"/>
            <ac:picMk id="4" creationId="{09B3A096-100D-4683-AA4D-A5540AA4ECB3}"/>
          </ac:picMkLst>
        </pc:picChg>
      </pc:sldChg>
      <pc:sldChg chg="addSp delSp modSp add mod modTransition setBg delAnim modAnim setClrOvrMap delDesignElem">
        <pc:chgData name="Ramon Burgstad" userId="5061cdd7803951a7" providerId="LiveId" clId="{A0A3C86E-DF27-4254-88F3-1D5F05F7997F}" dt="2021-03-11T14:33:20.927" v="2807" actId="26606"/>
        <pc:sldMkLst>
          <pc:docMk/>
          <pc:sldMk cId="1803062081" sldId="269"/>
        </pc:sldMkLst>
        <pc:spChg chg="add mod ord">
          <ac:chgData name="Ramon Burgstad" userId="5061cdd7803951a7" providerId="LiveId" clId="{A0A3C86E-DF27-4254-88F3-1D5F05F7997F}" dt="2021-03-11T14:33:20.927" v="2807" actId="26606"/>
          <ac:spMkLst>
            <pc:docMk/>
            <pc:sldMk cId="1803062081" sldId="269"/>
            <ac:spMk id="3" creationId="{31501356-2C65-4BF3-B591-43C531562149}"/>
          </ac:spMkLst>
        </pc:spChg>
        <pc:spChg chg="add mod">
          <ac:chgData name="Ramon Burgstad" userId="5061cdd7803951a7" providerId="LiveId" clId="{A0A3C86E-DF27-4254-88F3-1D5F05F7997F}" dt="2021-03-11T14:28:10.764" v="2792" actId="26606"/>
          <ac:spMkLst>
            <pc:docMk/>
            <pc:sldMk cId="1803062081" sldId="269"/>
            <ac:spMk id="11" creationId="{A625B587-125C-4D33-A77D-E75BEBA304B6}"/>
          </ac:spMkLst>
        </pc:spChg>
        <pc:spChg chg="del">
          <ac:chgData name="Ramon Burgstad" userId="5061cdd7803951a7" providerId="LiveId" clId="{A0A3C86E-DF27-4254-88F3-1D5F05F7997F}" dt="2021-03-11T13:28:23.816" v="2387"/>
          <ac:spMkLst>
            <pc:docMk/>
            <pc:sldMk cId="1803062081" sldId="269"/>
            <ac:spMk id="16" creationId="{AA6EC888-B85F-410F-B430-06583E94BEEC}"/>
          </ac:spMkLst>
        </pc:spChg>
        <pc:spChg chg="del">
          <ac:chgData name="Ramon Burgstad" userId="5061cdd7803951a7" providerId="LiveId" clId="{A0A3C86E-DF27-4254-88F3-1D5F05F7997F}" dt="2021-03-11T13:28:23.816" v="2387"/>
          <ac:spMkLst>
            <pc:docMk/>
            <pc:sldMk cId="1803062081" sldId="269"/>
            <ac:spMk id="17" creationId="{C8D89F71-9459-4318-ACAE-874616C3ADAD}"/>
          </ac:spMkLst>
        </pc:spChg>
        <pc:spChg chg="del">
          <ac:chgData name="Ramon Burgstad" userId="5061cdd7803951a7" providerId="LiveId" clId="{A0A3C86E-DF27-4254-88F3-1D5F05F7997F}" dt="2021-03-11T13:28:23.816" v="2387"/>
          <ac:spMkLst>
            <pc:docMk/>
            <pc:sldMk cId="1803062081" sldId="269"/>
            <ac:spMk id="18" creationId="{D488911C-0EC7-40A9-9BCB-CA8A66E4623A}"/>
          </ac:spMkLst>
        </pc:spChg>
        <pc:spChg chg="add del">
          <ac:chgData name="Ramon Burgstad" userId="5061cdd7803951a7" providerId="LiveId" clId="{A0A3C86E-DF27-4254-88F3-1D5F05F7997F}" dt="2021-03-11T14:33:20.927" v="2807" actId="26606"/>
          <ac:spMkLst>
            <pc:docMk/>
            <pc:sldMk cId="1803062081" sldId="269"/>
            <ac:spMk id="71" creationId="{1D868099-6145-4BC0-A5EA-74BEF1776BA9}"/>
          </ac:spMkLst>
        </pc:spChg>
        <pc:spChg chg="add del">
          <ac:chgData name="Ramon Burgstad" userId="5061cdd7803951a7" providerId="LiveId" clId="{A0A3C86E-DF27-4254-88F3-1D5F05F7997F}" dt="2021-03-11T14:33:20.927" v="2807" actId="26606"/>
          <ac:spMkLst>
            <pc:docMk/>
            <pc:sldMk cId="1803062081" sldId="269"/>
            <ac:spMk id="73" creationId="{CC1026F7-DECB-49B4-A565-518BBA445471}"/>
          </ac:spMkLst>
        </pc:spChg>
        <pc:spChg chg="add">
          <ac:chgData name="Ramon Burgstad" userId="5061cdd7803951a7" providerId="LiveId" clId="{A0A3C86E-DF27-4254-88F3-1D5F05F7997F}" dt="2021-03-11T14:33:20.927" v="2807" actId="26606"/>
          <ac:spMkLst>
            <pc:docMk/>
            <pc:sldMk cId="1803062081" sldId="269"/>
            <ac:spMk id="78" creationId="{1D868099-6145-4BC0-A5EA-74BEF1776BA9}"/>
          </ac:spMkLst>
        </pc:spChg>
        <pc:spChg chg="add">
          <ac:chgData name="Ramon Burgstad" userId="5061cdd7803951a7" providerId="LiveId" clId="{A0A3C86E-DF27-4254-88F3-1D5F05F7997F}" dt="2021-03-11T14:33:20.927" v="2807" actId="26606"/>
          <ac:spMkLst>
            <pc:docMk/>
            <pc:sldMk cId="1803062081" sldId="269"/>
            <ac:spMk id="80" creationId="{CC1026F7-DECB-49B4-A565-518BBA445471}"/>
          </ac:spMkLst>
        </pc:spChg>
        <pc:grpChg chg="del">
          <ac:chgData name="Ramon Burgstad" userId="5061cdd7803951a7" providerId="LiveId" clId="{A0A3C86E-DF27-4254-88F3-1D5F05F7997F}" dt="2021-03-11T13:28:23.816" v="2387"/>
          <ac:grpSpMkLst>
            <pc:docMk/>
            <pc:sldMk cId="1803062081" sldId="269"/>
            <ac:grpSpMk id="19" creationId="{53023EA8-527A-4FA2-A71D-626F912756C6}"/>
          </ac:grpSpMkLst>
        </pc:grpChg>
        <pc:picChg chg="add mod">
          <ac:chgData name="Ramon Burgstad" userId="5061cdd7803951a7" providerId="LiveId" clId="{A0A3C86E-DF27-4254-88F3-1D5F05F7997F}" dt="2021-03-11T14:33:20.927" v="2807" actId="26606"/>
          <ac:picMkLst>
            <pc:docMk/>
            <pc:sldMk cId="1803062081" sldId="269"/>
            <ac:picMk id="2" creationId="{6014C7D4-C300-4E53-A3A8-FD3218DAF79C}"/>
          </ac:picMkLst>
        </pc:picChg>
        <pc:picChg chg="del">
          <ac:chgData name="Ramon Burgstad" userId="5061cdd7803951a7" providerId="LiveId" clId="{A0A3C86E-DF27-4254-88F3-1D5F05F7997F}" dt="2021-03-11T13:28:26.448" v="2388" actId="478"/>
          <ac:picMkLst>
            <pc:docMk/>
            <pc:sldMk cId="1803062081" sldId="269"/>
            <ac:picMk id="4" creationId="{09B3A096-100D-4683-AA4D-A5540AA4ECB3}"/>
          </ac:picMkLst>
        </pc:picChg>
        <pc:picChg chg="add del mod">
          <ac:chgData name="Ramon Burgstad" userId="5061cdd7803951a7" providerId="LiveId" clId="{A0A3C86E-DF27-4254-88F3-1D5F05F7997F}" dt="2021-03-11T14:33:12.646" v="2805" actId="478"/>
          <ac:picMkLst>
            <pc:docMk/>
            <pc:sldMk cId="1803062081" sldId="269"/>
            <ac:picMk id="1026" creationId="{CFB9C139-889F-4569-9192-B2F769F5F9FA}"/>
          </ac:picMkLst>
        </pc:picChg>
      </pc:sldChg>
      <pc:sldChg chg="addSp delSp modSp new mod modTransition setBg setClrOvrMap">
        <pc:chgData name="Ramon Burgstad" userId="5061cdd7803951a7" providerId="LiveId" clId="{A0A3C86E-DF27-4254-88F3-1D5F05F7997F}" dt="2021-03-11T14:14:14.669" v="2787"/>
        <pc:sldMkLst>
          <pc:docMk/>
          <pc:sldMk cId="1416722770" sldId="270"/>
        </pc:sldMkLst>
        <pc:spChg chg="del">
          <ac:chgData name="Ramon Burgstad" userId="5061cdd7803951a7" providerId="LiveId" clId="{A0A3C86E-DF27-4254-88F3-1D5F05F7997F}" dt="2021-03-11T14:10:22.124" v="2773" actId="478"/>
          <ac:spMkLst>
            <pc:docMk/>
            <pc:sldMk cId="1416722770" sldId="270"/>
            <ac:spMk id="2" creationId="{4CC0FA00-F20D-4DE1-9DE8-28B5C5EA806F}"/>
          </ac:spMkLst>
        </pc:spChg>
        <pc:spChg chg="mod ord">
          <ac:chgData name="Ramon Burgstad" userId="5061cdd7803951a7" providerId="LiveId" clId="{A0A3C86E-DF27-4254-88F3-1D5F05F7997F}" dt="2021-03-11T14:13:28.679" v="2783" actId="403"/>
          <ac:spMkLst>
            <pc:docMk/>
            <pc:sldMk cId="1416722770" sldId="270"/>
            <ac:spMk id="3" creationId="{2ABC6AA3-57D6-4887-B559-0B8FFF86CFB0}"/>
          </ac:spMkLst>
        </pc:spChg>
        <pc:spChg chg="add del mod">
          <ac:chgData name="Ramon Burgstad" userId="5061cdd7803951a7" providerId="LiveId" clId="{A0A3C86E-DF27-4254-88F3-1D5F05F7997F}" dt="2021-03-11T14:13:23.606" v="2782" actId="26606"/>
          <ac:spMkLst>
            <pc:docMk/>
            <pc:sldMk cId="1416722770" sldId="270"/>
            <ac:spMk id="4" creationId="{8979A0AA-EDD8-4A28-AC2A-F9C0CEC80F43}"/>
          </ac:spMkLst>
        </pc:spChg>
        <pc:spChg chg="add">
          <ac:chgData name="Ramon Burgstad" userId="5061cdd7803951a7" providerId="LiveId" clId="{A0A3C86E-DF27-4254-88F3-1D5F05F7997F}" dt="2021-03-11T14:13:23.606" v="2782" actId="26606"/>
          <ac:spMkLst>
            <pc:docMk/>
            <pc:sldMk cId="1416722770" sldId="270"/>
            <ac:spMk id="71" creationId="{1D868099-6145-4BC0-A5EA-74BEF1776BA9}"/>
          </ac:spMkLst>
        </pc:spChg>
        <pc:spChg chg="add">
          <ac:chgData name="Ramon Burgstad" userId="5061cdd7803951a7" providerId="LiveId" clId="{A0A3C86E-DF27-4254-88F3-1D5F05F7997F}" dt="2021-03-11T14:13:23.606" v="2782" actId="26606"/>
          <ac:spMkLst>
            <pc:docMk/>
            <pc:sldMk cId="1416722770" sldId="270"/>
            <ac:spMk id="73" creationId="{CC1026F7-DECB-49B4-A565-518BBA445471}"/>
          </ac:spMkLst>
        </pc:spChg>
        <pc:picChg chg="add mod">
          <ac:chgData name="Ramon Burgstad" userId="5061cdd7803951a7" providerId="LiveId" clId="{A0A3C86E-DF27-4254-88F3-1D5F05F7997F}" dt="2021-03-11T14:13:23.606" v="2782" actId="26606"/>
          <ac:picMkLst>
            <pc:docMk/>
            <pc:sldMk cId="1416722770" sldId="270"/>
            <ac:picMk id="1026" creationId="{D9B51683-BB25-413F-BB8E-DD6B58F46574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9092622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5528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60484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5893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68397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94150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5860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105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31652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8236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7402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6655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A97F59D-628C-4053-B41F-489D0045F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14902AA-4E7E-4D93-A756-AC2EF9AAF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E0AE5A0-0098-4DC4-82DC-CCE4071B6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6D28670-6E3D-4F4B-AD22-EFA33BF3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F46373-ED09-4AC9-ADDC-298FD996CA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281916"/>
            <a:ext cx="9601200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400" dirty="0"/>
              <a:t>Sprint 1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CBAAD34-DCAF-4134-A4DE-7721BD58B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920620"/>
            <a:ext cx="9601200" cy="2946779"/>
          </a:xfrm>
        </p:spPr>
        <p:txBody>
          <a:bodyPr vert="horz" lIns="91440" tIns="45720" rIns="91440" bIns="45720" rtlCol="0">
            <a:normAutofit/>
          </a:bodyPr>
          <a:lstStyle/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Door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Marjon Buijing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Jarno Vuijk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Sander Vielvoije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Ramon Burgstad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endParaRPr lang="en-US" sz="1800"/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endParaRPr lang="en-US" sz="1800"/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PO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Thomas van Iersel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Matej Skelo</a:t>
            </a:r>
          </a:p>
        </p:txBody>
      </p:sp>
    </p:spTree>
    <p:extLst>
      <p:ext uri="{BB962C8B-B14F-4D97-AF65-F5344CB8AC3E}">
        <p14:creationId xmlns:p14="http://schemas.microsoft.com/office/powerpoint/2010/main" val="2280707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Marjon</a:t>
            </a: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  <a:r>
              <a:rPr lang="nl-NL" sz="1800" dirty="0"/>
              <a:t>Als gebruiker wil ik dat mijn gegevens aan mijn pincode en pinpas zijn gekoppeld zodat ik via mijn pinpas en pincode mijn gegevens op kan vragen.</a:t>
            </a:r>
            <a:endParaRPr lang="nl-NL" sz="1800" b="1" dirty="0"/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Begin maken aan database en implementeren in de code</a:t>
            </a:r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/>
              <a:t>Gegevens kunnen uitlezen en gebruiken in de code.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7</a:t>
            </a:r>
          </a:p>
          <a:p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359662545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A5C09EF-E7FF-4E61-A482-141291EC6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nl-NL"/>
              <a:t>Retrospective</a:t>
            </a:r>
            <a:endParaRPr lang="nl-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6E77D33-1997-4BBB-95C1-E68E4AF05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Top:</a:t>
            </a:r>
          </a:p>
          <a:p>
            <a:pPr>
              <a:buFontTx/>
              <a:buChar char="-"/>
            </a:pPr>
            <a:r>
              <a:rPr lang="nl-NL" dirty="0"/>
              <a:t>Communicatie binnen de groep</a:t>
            </a:r>
          </a:p>
          <a:p>
            <a:pPr>
              <a:buFontTx/>
              <a:buChar char="-"/>
            </a:pPr>
            <a:r>
              <a:rPr lang="nl-NL" dirty="0"/>
              <a:t>We zijn aardig en behulpzaam voor elkaar</a:t>
            </a:r>
          </a:p>
          <a:p>
            <a:pPr>
              <a:buFontTx/>
              <a:buChar char="-"/>
            </a:pPr>
            <a:endParaRPr lang="nl-NL" dirty="0"/>
          </a:p>
          <a:p>
            <a:pPr>
              <a:buFontTx/>
              <a:buChar char="-"/>
            </a:pPr>
            <a:endParaRPr lang="nl-NL" dirty="0"/>
          </a:p>
          <a:p>
            <a:pPr marL="0" indent="0">
              <a:buNone/>
            </a:pPr>
            <a:r>
              <a:rPr lang="nl-NL" dirty="0"/>
              <a:t>Verbeter punt:</a:t>
            </a:r>
          </a:p>
          <a:p>
            <a:pPr>
              <a:buFontTx/>
              <a:buChar char="-"/>
            </a:pPr>
            <a:r>
              <a:rPr lang="nl-NL" dirty="0"/>
              <a:t>Meer gebruik maken van Git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81999346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F8B556C4-7E49-4C36-845D-FC58F5073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ank PNG">
            <a:extLst>
              <a:ext uri="{FF2B5EF4-FFF2-40B4-BE49-F238E27FC236}">
                <a16:creationId xmlns:a16="http://schemas.microsoft.com/office/drawing/2014/main" id="{8C92FD71-A610-48A5-AF28-FE9CE0B505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91" b="4840"/>
          <a:stretch/>
        </p:blipFill>
        <p:spPr bwMode="auto">
          <a:xfrm>
            <a:off x="-1" y="10"/>
            <a:ext cx="1219200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06CBA3B-D6C1-471C-9E96-5C9D9FC2F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nl-NL" dirty="0"/>
              <a:t>Inhoud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34CA8B7-AB92-4B35-99A0-6CB1CD73E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>
            <a:normAutofit/>
          </a:bodyPr>
          <a:lstStyle/>
          <a:p>
            <a:r>
              <a:rPr lang="nl-NL" dirty="0"/>
              <a:t>Sprint review</a:t>
            </a:r>
          </a:p>
          <a:p>
            <a:r>
              <a:rPr lang="nl-NL" dirty="0"/>
              <a:t>Sprint </a:t>
            </a:r>
            <a:r>
              <a:rPr lang="nl-NL" dirty="0" err="1"/>
              <a:t>backlog</a:t>
            </a:r>
            <a:endParaRPr lang="nl-NL" dirty="0"/>
          </a:p>
          <a:p>
            <a:r>
              <a:rPr lang="nl-NL" dirty="0" err="1"/>
              <a:t>Retrospective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71968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5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el 1">
            <a:extLst>
              <a:ext uri="{FF2B5EF4-FFF2-40B4-BE49-F238E27FC236}">
                <a16:creationId xmlns:a16="http://schemas.microsoft.com/office/drawing/2014/main" id="{3365E02B-D88D-4B4D-A0A6-89ED07EEE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Sprint review</a:t>
            </a:r>
          </a:p>
        </p:txBody>
      </p:sp>
      <p:pic>
        <p:nvPicPr>
          <p:cNvPr id="4" name="WhatsApp Video 2021-03-11 at 14.22.40">
            <a:hlinkClick r:id="" action="ppaction://media"/>
            <a:extLst>
              <a:ext uri="{FF2B5EF4-FFF2-40B4-BE49-F238E27FC236}">
                <a16:creationId xmlns:a16="http://schemas.microsoft.com/office/drawing/2014/main" id="{09B3A096-100D-4683-AA4D-A5540AA4ECB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275" y="1531396"/>
            <a:ext cx="6900380" cy="3795207"/>
          </a:xfrm>
          <a:prstGeom prst="rect">
            <a:avLst/>
          </a:prstGeom>
        </p:spPr>
      </p:pic>
      <p:sp>
        <p:nvSpPr>
          <p:cNvPr id="5" name="Rechthoek 4">
            <a:extLst>
              <a:ext uri="{FF2B5EF4-FFF2-40B4-BE49-F238E27FC236}">
                <a16:creationId xmlns:a16="http://schemas.microsoft.com/office/drawing/2014/main" id="{D6600B62-6184-499F-BE00-7E314E12750D}"/>
              </a:ext>
            </a:extLst>
          </p:cNvPr>
          <p:cNvSpPr/>
          <p:nvPr/>
        </p:nvSpPr>
        <p:spPr>
          <a:xfrm>
            <a:off x="8471423" y="2286000"/>
            <a:ext cx="305303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b="1" dirty="0" err="1">
                <a:solidFill>
                  <a:schemeClr val="tx2"/>
                </a:solidFill>
              </a:rPr>
              <a:t>Marjon</a:t>
            </a:r>
            <a:endParaRPr lang="en-US" sz="1600" b="1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 sz="1600" b="1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dirty="0">
                <a:solidFill>
                  <a:schemeClr val="tx2"/>
                </a:solidFill>
              </a:rPr>
              <a:t>	</a:t>
            </a:r>
            <a:r>
              <a:rPr lang="en-US" sz="1600" dirty="0" err="1">
                <a:solidFill>
                  <a:schemeClr val="tx2"/>
                </a:solidFill>
              </a:rPr>
              <a:t>Als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gebruiker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wil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ik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dat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mijn</a:t>
            </a:r>
            <a:r>
              <a:rPr lang="en-US" sz="1600" dirty="0">
                <a:solidFill>
                  <a:schemeClr val="tx2"/>
                </a:solidFill>
              </a:rPr>
              <a:t> pas </a:t>
            </a:r>
            <a:r>
              <a:rPr lang="en-US" sz="1600" dirty="0" err="1">
                <a:solidFill>
                  <a:schemeClr val="tx2"/>
                </a:solidFill>
              </a:rPr>
              <a:t>blokkeert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na</a:t>
            </a:r>
            <a:r>
              <a:rPr lang="en-US" sz="1600" dirty="0">
                <a:solidFill>
                  <a:schemeClr val="tx2"/>
                </a:solidFill>
              </a:rPr>
              <a:t> 3 </a:t>
            </a:r>
            <a:r>
              <a:rPr lang="en-US" sz="1600" dirty="0" err="1">
                <a:solidFill>
                  <a:schemeClr val="tx2"/>
                </a:solidFill>
              </a:rPr>
              <a:t>foute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pincodes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zodat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mijn</a:t>
            </a:r>
            <a:r>
              <a:rPr lang="en-US" sz="1600" dirty="0">
                <a:solidFill>
                  <a:schemeClr val="tx2"/>
                </a:solidFill>
              </a:rPr>
              <a:t> geld </a:t>
            </a:r>
            <a:r>
              <a:rPr lang="en-US" sz="1600" dirty="0" err="1">
                <a:solidFill>
                  <a:schemeClr val="tx2"/>
                </a:solidFill>
              </a:rPr>
              <a:t>niet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gestolen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kan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worden</a:t>
            </a:r>
            <a:r>
              <a:rPr lang="en-US" sz="1600" dirty="0">
                <a:solidFill>
                  <a:schemeClr val="tx2"/>
                </a:solidFill>
              </a:rPr>
              <a:t> (Test </a:t>
            </a:r>
            <a:r>
              <a:rPr lang="en-US" sz="1600" dirty="0" err="1">
                <a:solidFill>
                  <a:schemeClr val="tx2"/>
                </a:solidFill>
              </a:rPr>
              <a:t>programma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pincode</a:t>
            </a:r>
            <a:r>
              <a:rPr lang="en-US" sz="1600" dirty="0">
                <a:solidFill>
                  <a:schemeClr val="tx2"/>
                </a:solidFill>
              </a:rPr>
              <a:t>).</a:t>
            </a:r>
          </a:p>
        </p:txBody>
      </p:sp>
      <p:sp>
        <p:nvSpPr>
          <p:cNvPr id="38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418174887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625B587-125C-4D33-A77D-E75BEBA30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nl-NL" sz="2800"/>
              <a:t>Sprint review</a:t>
            </a:r>
          </a:p>
        </p:txBody>
      </p:sp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6014C7D4-C300-4E53-A3A8-FD3218DAF7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275" y="1531396"/>
            <a:ext cx="6900380" cy="3795207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1501356-2C65-4BF3-B591-43C531562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nl-NL" sz="1600"/>
              <a:t>Sander</a:t>
            </a:r>
          </a:p>
          <a:p>
            <a:pPr marL="0" indent="0">
              <a:buNone/>
            </a:pPr>
            <a:r>
              <a:rPr lang="nl-NL" sz="1600"/>
              <a:t>Als gebruiker wil ik mijn pinpas kunnen scannen zodat de atm weet wie ik ben. (RFID testen)</a:t>
            </a:r>
          </a:p>
          <a:p>
            <a:endParaRPr lang="nl-NL" sz="1600"/>
          </a:p>
        </p:txBody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803062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0" name="Rectangle 72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096327-4F1B-47EE-8BFC-5D73593A5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nl-NL" sz="2800"/>
              <a:t>Sprint review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166C93-E821-4514-BEEE-8F79E67CB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1534" y="640080"/>
            <a:ext cx="6485861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29F7983-E3AD-4C39-A7AF-FA6345481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nl-NL" sz="1800" dirty="0"/>
              <a:t>Ramon</a:t>
            </a:r>
          </a:p>
          <a:p>
            <a:pPr marL="0" indent="0">
              <a:buNone/>
            </a:pPr>
            <a:r>
              <a:rPr lang="nl-NL" sz="1800" dirty="0"/>
              <a:t>Als gebruiker wil ik mijn pincode op een veilige manier in kunnen vullen zodat omstanders niet kunnen zien wat mijn pincode is. (Ontwerp maken voor veilig pinnen)</a:t>
            </a:r>
          </a:p>
        </p:txBody>
      </p:sp>
      <p:sp>
        <p:nvSpPr>
          <p:cNvPr id="75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81119951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8979A0AA-EDD8-4A28-AC2A-F9C0CEC80F43}"/>
              </a:ext>
            </a:extLst>
          </p:cNvPr>
          <p:cNvSpPr txBox="1">
            <a:spLocks/>
          </p:cNvSpPr>
          <p:nvPr/>
        </p:nvSpPr>
        <p:spPr>
          <a:xfrm>
            <a:off x="8471424" y="1110882"/>
            <a:ext cx="3053039" cy="10608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/>
              <a:t>Sprint review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B51683-BB25-413F-BB8E-DD6B58F46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275" y="1755658"/>
            <a:ext cx="6900380" cy="334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ABC6AA3-57D6-4887-B559-0B8FFF86C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 err="1"/>
              <a:t>Jarno</a:t>
            </a:r>
            <a:endParaRPr lang="en-US" sz="1800" dirty="0"/>
          </a:p>
          <a:p>
            <a:pPr>
              <a:buFont typeface="Franklin Gothic Book" panose="020B0503020102020204" pitchFamily="34" charset="0"/>
              <a:buNone/>
            </a:pPr>
            <a:r>
              <a:rPr lang="en-US" sz="1800" dirty="0" err="1"/>
              <a:t>Als</a:t>
            </a:r>
            <a:r>
              <a:rPr lang="en-US" sz="1800" dirty="0"/>
              <a:t> </a:t>
            </a:r>
            <a:r>
              <a:rPr lang="en-US" sz="1800" dirty="0" err="1"/>
              <a:t>gebruiker</a:t>
            </a:r>
            <a:r>
              <a:rPr lang="en-US" sz="1800" dirty="0"/>
              <a:t> </a:t>
            </a:r>
            <a:r>
              <a:rPr lang="en-US" sz="1800" dirty="0" err="1"/>
              <a:t>wil</a:t>
            </a:r>
            <a:r>
              <a:rPr lang="en-US" sz="1800" dirty="0"/>
              <a:t> </a:t>
            </a:r>
            <a:r>
              <a:rPr lang="en-US" sz="1800" dirty="0" err="1"/>
              <a:t>ik</a:t>
            </a:r>
            <a:r>
              <a:rPr lang="en-US" sz="1800" dirty="0"/>
              <a:t> </a:t>
            </a:r>
            <a:r>
              <a:rPr lang="en-US" sz="1800" dirty="0" err="1"/>
              <a:t>kunnen</a:t>
            </a:r>
            <a:r>
              <a:rPr lang="en-US" sz="1800" dirty="0"/>
              <a:t> </a:t>
            </a:r>
            <a:r>
              <a:rPr lang="en-US" sz="1800" dirty="0" err="1"/>
              <a:t>zien</a:t>
            </a:r>
            <a:r>
              <a:rPr lang="en-US" sz="1800" dirty="0"/>
              <a:t> wat </a:t>
            </a:r>
            <a:r>
              <a:rPr lang="en-US" sz="1800" dirty="0" err="1"/>
              <a:t>ik</a:t>
            </a:r>
            <a:r>
              <a:rPr lang="en-US" sz="1800" dirty="0"/>
              <a:t> </a:t>
            </a:r>
            <a:r>
              <a:rPr lang="en-US" sz="1800" dirty="0" err="1"/>
              <a:t>moet</a:t>
            </a:r>
            <a:r>
              <a:rPr lang="en-US" sz="1800" dirty="0"/>
              <a:t> </a:t>
            </a:r>
            <a:r>
              <a:rPr lang="en-US" sz="1800" dirty="0" err="1"/>
              <a:t>doen</a:t>
            </a:r>
            <a:r>
              <a:rPr lang="en-US" sz="1800" dirty="0"/>
              <a:t> </a:t>
            </a:r>
            <a:r>
              <a:rPr lang="en-US" sz="1800" dirty="0" err="1"/>
              <a:t>zodat</a:t>
            </a:r>
            <a:r>
              <a:rPr lang="en-US" sz="1800" dirty="0"/>
              <a:t> </a:t>
            </a:r>
            <a:r>
              <a:rPr lang="en-US" sz="1800" dirty="0" err="1"/>
              <a:t>ik</a:t>
            </a:r>
            <a:r>
              <a:rPr lang="en-US" sz="1800" dirty="0"/>
              <a:t> </a:t>
            </a:r>
            <a:r>
              <a:rPr lang="en-US" sz="1800" dirty="0" err="1"/>
              <a:t>informatie</a:t>
            </a:r>
            <a:r>
              <a:rPr lang="en-US" sz="1800" dirty="0"/>
              <a:t> </a:t>
            </a:r>
            <a:r>
              <a:rPr lang="en-US" sz="1800" dirty="0" err="1"/>
              <a:t>kan</a:t>
            </a:r>
            <a:r>
              <a:rPr lang="en-US" sz="1800" dirty="0"/>
              <a:t> </a:t>
            </a:r>
            <a:r>
              <a:rPr lang="en-US" sz="1800" dirty="0" err="1"/>
              <a:t>verkrijgen</a:t>
            </a:r>
            <a:r>
              <a:rPr lang="en-US" sz="1800" dirty="0"/>
              <a:t> (GUI)</a:t>
            </a:r>
          </a:p>
          <a:p>
            <a:endParaRPr lang="en-US" sz="1600" dirty="0"/>
          </a:p>
        </p:txBody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416722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Jarno</a:t>
            </a: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  <a:r>
              <a:rPr lang="nl-NL" sz="1800" dirty="0"/>
              <a:t>Als gebruiker wil ik feedback krijgen van de bankautomaat zodat ik kan zien wat ik moet doen.</a:t>
            </a:r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Verder werken aan SPIFFS.</a:t>
            </a:r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/>
              <a:t>push data ontvangen en webpagina veranderen.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6</a:t>
            </a:r>
          </a:p>
          <a:p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3591178993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Sander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Elektrisch ontwerp RIFD en </a:t>
            </a:r>
            <a:r>
              <a:rPr lang="nl-NL" sz="1800" dirty="0" err="1"/>
              <a:t>keypad</a:t>
            </a:r>
            <a:endParaRPr lang="nl-NL" sz="1800" dirty="0"/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 err="1"/>
              <a:t>Arduino</a:t>
            </a:r>
            <a:r>
              <a:rPr lang="nl-NL" sz="1800" dirty="0"/>
              <a:t>, </a:t>
            </a:r>
            <a:r>
              <a:rPr lang="nl-NL" sz="1800" dirty="0" err="1"/>
              <a:t>keypad</a:t>
            </a:r>
            <a:r>
              <a:rPr lang="nl-NL" sz="1800" dirty="0"/>
              <a:t> en RIFD moeten allemaal verbonden zijn.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2</a:t>
            </a:r>
          </a:p>
          <a:p>
            <a:pPr marL="0" indent="0">
              <a:buNone/>
            </a:pPr>
            <a:endParaRPr lang="nl-NL" sz="1800" dirty="0"/>
          </a:p>
          <a:p>
            <a:pPr marL="0" indent="0">
              <a:buNone/>
            </a:pPr>
            <a:r>
              <a:rPr lang="nl-NL" sz="1800" dirty="0"/>
              <a:t>Marjon helpen</a:t>
            </a:r>
          </a:p>
        </p:txBody>
      </p:sp>
    </p:spTree>
    <p:extLst>
      <p:ext uri="{BB962C8B-B14F-4D97-AF65-F5344CB8AC3E}">
        <p14:creationId xmlns:p14="http://schemas.microsoft.com/office/powerpoint/2010/main" val="3943384943"/>
      </p:ext>
    </p:extLst>
  </p:cSld>
  <p:clrMapOvr>
    <a:masterClrMapping/>
  </p:clrMapOvr>
  <p:transition spd="slow">
    <p:push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Ramon</a:t>
            </a: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  <a:r>
              <a:rPr lang="nl-NL" sz="1800" dirty="0"/>
              <a:t>Als gebruiker wil ik mijn pinpas kunnen scannen en mijn pincode veilig kunnen invoeren zodat ik mijn gegevens kan opvragen.</a:t>
            </a:r>
            <a:endParaRPr lang="nl-NL" sz="1800" b="1" dirty="0"/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RIFD toevoegen aan het </a:t>
            </a:r>
            <a:r>
              <a:rPr lang="nl-NL" sz="1800" dirty="0" err="1"/>
              <a:t>keypad</a:t>
            </a:r>
            <a:r>
              <a:rPr lang="nl-NL" sz="1800" dirty="0"/>
              <a:t> ontwerp en </a:t>
            </a:r>
            <a:r>
              <a:rPr lang="nl-NL" sz="1800" dirty="0" err="1"/>
              <a:t>lasercut</a:t>
            </a:r>
            <a:r>
              <a:rPr lang="nl-NL" sz="1800" dirty="0"/>
              <a:t> klaar maken.</a:t>
            </a:r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/>
              <a:t>De RIFD moet in het ontwerp geïntegreerd zijn en moet </a:t>
            </a:r>
            <a:r>
              <a:rPr lang="nl-NL" sz="1800" dirty="0" err="1"/>
              <a:t>lasercut</a:t>
            </a:r>
            <a:r>
              <a:rPr lang="nl-NL" sz="1800" dirty="0"/>
              <a:t> klaar zijn.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3</a:t>
            </a:r>
          </a:p>
          <a:p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1912793606"/>
      </p:ext>
    </p:extLst>
  </p:cSld>
  <p:clrMapOvr>
    <a:masterClrMapping/>
  </p:clrMapOvr>
  <p:transition spd="slow">
    <p:push dir="r"/>
  </p:transition>
</p:sld>
</file>

<file path=ppt/theme/theme1.xml><?xml version="1.0" encoding="utf-8"?>
<a:theme xmlns:a="http://schemas.openxmlformats.org/drawingml/2006/main" name="Bijgesneden">
  <a:themeElements>
    <a:clrScheme name="Bijgesneden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Bijgesneden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ijgesneden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356</Words>
  <Application>Microsoft Office PowerPoint</Application>
  <PresentationFormat>Breedbeeld</PresentationFormat>
  <Paragraphs>58</Paragraphs>
  <Slides>11</Slides>
  <Notes>0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1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3" baseType="lpstr">
      <vt:lpstr>Franklin Gothic Book</vt:lpstr>
      <vt:lpstr>Bijgesneden</vt:lpstr>
      <vt:lpstr>Sprint 1</vt:lpstr>
      <vt:lpstr>Inhoud</vt:lpstr>
      <vt:lpstr>Sprint review</vt:lpstr>
      <vt:lpstr>Sprint review</vt:lpstr>
      <vt:lpstr>Sprint review</vt:lpstr>
      <vt:lpstr>PowerPoint-presentatie</vt:lpstr>
      <vt:lpstr>Sprint backlog  Jarno</vt:lpstr>
      <vt:lpstr>Sprint backlog  Sander</vt:lpstr>
      <vt:lpstr>Sprint backlog  Ramon</vt:lpstr>
      <vt:lpstr>Sprint backlog  Marjon</vt:lpstr>
      <vt:lpstr>Retrospective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1</dc:title>
  <dc:creator>Ramon Burgstad</dc:creator>
  <cp:lastModifiedBy>Ramon Burgstad</cp:lastModifiedBy>
  <cp:revision>1</cp:revision>
  <dcterms:created xsi:type="dcterms:W3CDTF">2021-03-11T14:33:20Z</dcterms:created>
  <dcterms:modified xsi:type="dcterms:W3CDTF">2021-03-11T14:33:21Z</dcterms:modified>
</cp:coreProperties>
</file>

<file path=docProps/thumbnail.jpeg>
</file>